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68" r:id="rId5"/>
    <p:sldId id="258" r:id="rId6"/>
    <p:sldId id="296" r:id="rId7"/>
    <p:sldId id="269" r:id="rId8"/>
    <p:sldId id="260" r:id="rId9"/>
    <p:sldId id="261" r:id="rId10"/>
    <p:sldId id="265" r:id="rId11"/>
    <p:sldId id="266" r:id="rId12"/>
    <p:sldId id="271" r:id="rId13"/>
    <p:sldId id="284" r:id="rId14"/>
    <p:sldId id="286" r:id="rId15"/>
    <p:sldId id="285" r:id="rId16"/>
    <p:sldId id="272" r:id="rId17"/>
    <p:sldId id="273" r:id="rId18"/>
    <p:sldId id="274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7" r:id="rId28"/>
    <p:sldId id="289" r:id="rId29"/>
    <p:sldId id="290" r:id="rId30"/>
    <p:sldId id="291" r:id="rId31"/>
    <p:sldId id="292" r:id="rId32"/>
    <p:sldId id="293" r:id="rId33"/>
    <p:sldId id="294" r:id="rId34"/>
    <p:sldId id="29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66"/>
    <a:srgbClr val="D87E06"/>
    <a:srgbClr val="2C5871"/>
    <a:srgbClr val="FDC00F"/>
    <a:srgbClr val="F99B1D"/>
    <a:srgbClr val="FF99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6E153-A5C7-4C30-872F-86D7118A9D8A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5E3F-8445-41BE-8A8A-7F1D688F9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202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6E153-A5C7-4C30-872F-86D7118A9D8A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5E3F-8445-41BE-8A8A-7F1D688F9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925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6E153-A5C7-4C30-872F-86D7118A9D8A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5E3F-8445-41BE-8A8A-7F1D688F9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535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6E153-A5C7-4C30-872F-86D7118A9D8A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5E3F-8445-41BE-8A8A-7F1D688F9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714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6E153-A5C7-4C30-872F-86D7118A9D8A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5E3F-8445-41BE-8A8A-7F1D688F9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530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6E153-A5C7-4C30-872F-86D7118A9D8A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5E3F-8445-41BE-8A8A-7F1D688F9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004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6E153-A5C7-4C30-872F-86D7118A9D8A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5E3F-8445-41BE-8A8A-7F1D688F9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07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6E153-A5C7-4C30-872F-86D7118A9D8A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5E3F-8445-41BE-8A8A-7F1D688F9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862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6E153-A5C7-4C30-872F-86D7118A9D8A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5E3F-8445-41BE-8A8A-7F1D688F9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004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6E153-A5C7-4C30-872F-86D7118A9D8A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5E3F-8445-41BE-8A8A-7F1D688F9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269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6E153-A5C7-4C30-872F-86D7118A9D8A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5E3F-8445-41BE-8A8A-7F1D688F9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568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E6E153-A5C7-4C30-872F-86D7118A9D8A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55E3F-8445-41BE-8A8A-7F1D688F9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209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3000"/>
                <a:satMod val="150000"/>
                <a:shade val="98000"/>
                <a:lumMod val="102000"/>
              </a:schemeClr>
            </a:gs>
            <a:gs pos="50000">
              <a:schemeClr val="bg2">
                <a:tint val="98000"/>
                <a:satMod val="130000"/>
                <a:shade val="9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0429" y="-26126"/>
            <a:ext cx="9413628" cy="1822334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Stock Price Prediction Using</a:t>
            </a:r>
            <a:br>
              <a:rPr lang="en-US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 Algorithm.</a:t>
            </a:r>
            <a:endParaRPr lang="en-US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17074" y="4506991"/>
            <a:ext cx="6936378" cy="2076690"/>
          </a:xfrm>
        </p:spPr>
        <p:txBody>
          <a:bodyPr>
            <a:noAutofit/>
          </a:bodyPr>
          <a:lstStyle/>
          <a:p>
            <a:r>
              <a:rPr lang="en-US" sz="3500" b="1" dirty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By: </a:t>
            </a:r>
            <a:r>
              <a:rPr lang="en-US" sz="35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Kelvin </a:t>
            </a:r>
            <a:r>
              <a:rPr lang="en-US" sz="3500" b="1" dirty="0" err="1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Oyanna</a:t>
            </a:r>
            <a:endParaRPr lang="en-US" sz="3500" b="1" dirty="0" smtClean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r>
              <a:rPr lang="en-US" sz="35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Email: </a:t>
            </a:r>
            <a:r>
              <a:rPr lang="en-US" sz="3500" b="1" dirty="0" smtClean="0">
                <a:solidFill>
                  <a:srgbClr val="D87E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dotkelplus</a:t>
            </a:r>
            <a:r>
              <a:rPr lang="en-US" sz="3500" b="1" dirty="0" smtClean="0">
                <a:solidFill>
                  <a:srgbClr val="D87E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@gmail.com</a:t>
            </a:r>
          </a:p>
          <a:p>
            <a:r>
              <a:rPr lang="en-US" sz="35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Twitter: @</a:t>
            </a:r>
            <a:r>
              <a:rPr lang="en-US" sz="3500" b="1" dirty="0" err="1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KelvinOyanna</a:t>
            </a:r>
            <a:endParaRPr lang="en-US" sz="3500" b="1" dirty="0" smtClean="0">
              <a:solidFill>
                <a:srgbClr val="D87E0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r>
              <a:rPr lang="en-US" sz="35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Call: </a:t>
            </a:r>
            <a:r>
              <a:rPr lang="en-US" sz="3500" b="1" dirty="0" smtClean="0">
                <a:solidFill>
                  <a:srgbClr val="D87E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08036467038</a:t>
            </a:r>
          </a:p>
          <a:p>
            <a:endParaRPr lang="en-US" sz="3500" b="1" dirty="0" smtClean="0">
              <a:solidFill>
                <a:srgbClr val="D87E06"/>
              </a:solidFill>
            </a:endParaRPr>
          </a:p>
          <a:p>
            <a:endParaRPr lang="en-US" sz="3500" b="1" dirty="0">
              <a:solidFill>
                <a:srgbClr val="FF3300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34407" y="4239954"/>
            <a:ext cx="2772045" cy="1019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2200" dirty="0" smtClean="0">
              <a:solidFill>
                <a:srgbClr val="D87E0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200" dirty="0" smtClean="0">
              <a:solidFill>
                <a:srgbClr val="D87E06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577" y="1890913"/>
            <a:ext cx="3361829" cy="25213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5532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549" y="3043647"/>
            <a:ext cx="6256859" cy="3069771"/>
          </a:xfr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123163" y="692330"/>
            <a:ext cx="6701245" cy="640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 seeing my investment yield after 1 year.</a:t>
            </a:r>
            <a:endParaRPr lang="en-US" sz="60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1851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8434" y="195943"/>
            <a:ext cx="8425542" cy="640081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Here is what happened:</a:t>
            </a:r>
            <a:endParaRPr lang="en-US" sz="60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767" y="901337"/>
            <a:ext cx="9918543" cy="5879060"/>
          </a:xfrm>
        </p:spPr>
      </p:pic>
    </p:spTree>
    <p:extLst>
      <p:ext uri="{BB962C8B-B14F-4D97-AF65-F5344CB8AC3E}">
        <p14:creationId xmlns:p14="http://schemas.microsoft.com/office/powerpoint/2010/main" val="97836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1972" y="352697"/>
            <a:ext cx="5522324" cy="640081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Think About this:</a:t>
            </a:r>
            <a:endParaRPr lang="en-US" sz="60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167" y="1754250"/>
            <a:ext cx="3941935" cy="3953597"/>
          </a:xfrm>
        </p:spPr>
      </p:pic>
    </p:spTree>
    <p:extLst>
      <p:ext uri="{BB962C8B-B14F-4D97-AF65-F5344CB8AC3E}">
        <p14:creationId xmlns:p14="http://schemas.microsoft.com/office/powerpoint/2010/main" val="317878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2352332" y="2886891"/>
            <a:ext cx="8084891" cy="640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if I understand all the underlying factors that influence the prices of stocks so I can purchase stocks that will yield better return?</a:t>
            </a:r>
            <a:endParaRPr lang="en-US" sz="54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543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6024" y="757646"/>
            <a:ext cx="10245633" cy="5212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if I can build an automated trading system that can understand these factors, accurately predict future prices of stocks and tell me which stock is safe/profitable to buy? </a:t>
            </a:r>
            <a:endParaRPr lang="en-US" sz="54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947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801438" y="483329"/>
            <a:ext cx="7178585" cy="705394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 guess is as good as mine:</a:t>
            </a:r>
            <a:endParaRPr lang="en-US" sz="60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722" y="1788183"/>
            <a:ext cx="6568169" cy="492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91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809897" y="444137"/>
            <a:ext cx="10794274" cy="9013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 to the rescue!</a:t>
            </a:r>
            <a:endParaRPr lang="en-US" sz="60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921" y="2046383"/>
            <a:ext cx="6460942" cy="456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9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815738" y="2939143"/>
            <a:ext cx="9509760" cy="640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5400" b="1" dirty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“Machine Learning at its most basic is the practice of using algorithms to parse data, learn from it, and then make a determination or prediction about something in the world</a:t>
            </a:r>
            <a:r>
              <a:rPr lang="en-GB" sz="54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.”</a:t>
            </a:r>
          </a:p>
          <a:p>
            <a:pPr algn="ctr"/>
            <a:r>
              <a:rPr lang="en-GB" sz="54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en-GB" sz="5400" b="1" dirty="0" err="1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Nvidia</a:t>
            </a:r>
            <a:endParaRPr lang="en-US" sz="54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8016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789611" y="1358537"/>
            <a:ext cx="8438606" cy="3174273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Let’s dive into implementing a Machine Learning Algorithm to predict stock prices…</a:t>
            </a:r>
            <a:endParaRPr lang="en-US" sz="54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6996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759640" y="1783082"/>
            <a:ext cx="9278474" cy="3428998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goal is to build a </a:t>
            </a:r>
            <a:r>
              <a:rPr lang="en-US" sz="5400" b="1" dirty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n-US" sz="54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achine Learning Model to predict stock prices.</a:t>
            </a:r>
            <a:endParaRPr lang="en-US" sz="54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925715" y="783772"/>
            <a:ext cx="3957028" cy="640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Goal:</a:t>
            </a:r>
            <a:endParaRPr lang="en-US" sz="60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975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0629" y="0"/>
            <a:ext cx="3317165" cy="604884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rgbClr val="003366"/>
                </a:solidFill>
              </a:rPr>
              <a:t>About Me</a:t>
            </a:r>
            <a:endParaRPr lang="en-US" sz="5400" b="1" dirty="0">
              <a:solidFill>
                <a:srgbClr val="00336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71" y="-16091"/>
            <a:ext cx="6027419" cy="5638980"/>
          </a:xfrm>
        </p:spPr>
        <p:txBody>
          <a:bodyPr>
            <a:noAutofit/>
          </a:bodyPr>
          <a:lstStyle/>
          <a:p>
            <a:endParaRPr lang="en-US" sz="3600" dirty="0" smtClean="0">
              <a:solidFill>
                <a:srgbClr val="003366"/>
              </a:solidFill>
            </a:endParaRPr>
          </a:p>
          <a:p>
            <a:r>
              <a:rPr lang="en-GB" sz="3600" dirty="0" smtClean="0">
                <a:solidFill>
                  <a:srgbClr val="003366"/>
                </a:solidFill>
              </a:rPr>
              <a:t>I’m a data scientist with core interest in data analytics technology, Machine Learning and Artificial intelligence.</a:t>
            </a:r>
          </a:p>
          <a:p>
            <a:pPr marL="0" indent="0">
              <a:buNone/>
            </a:pPr>
            <a:endParaRPr lang="en-GB" sz="3600" dirty="0">
              <a:solidFill>
                <a:srgbClr val="003366"/>
              </a:solidFill>
            </a:endParaRPr>
          </a:p>
          <a:p>
            <a:r>
              <a:rPr lang="en-GB" sz="3600" dirty="0" smtClean="0">
                <a:solidFill>
                  <a:srgbClr val="003366"/>
                </a:solidFill>
              </a:rPr>
              <a:t>I love building tech communities. I’m currently the Co-organizer &amp; team lead for </a:t>
            </a:r>
            <a:r>
              <a:rPr lang="en-GB" sz="3600" dirty="0" err="1" smtClean="0">
                <a:solidFill>
                  <a:srgbClr val="003366"/>
                </a:solidFill>
              </a:rPr>
              <a:t>Pydata</a:t>
            </a:r>
            <a:r>
              <a:rPr lang="en-GB" sz="3600" dirty="0" smtClean="0">
                <a:solidFill>
                  <a:srgbClr val="003366"/>
                </a:solidFill>
              </a:rPr>
              <a:t> Lagos.</a:t>
            </a:r>
          </a:p>
          <a:p>
            <a:pPr marL="0" indent="0">
              <a:buNone/>
            </a:pPr>
            <a:endParaRPr lang="en-GB" sz="3600" dirty="0">
              <a:solidFill>
                <a:srgbClr val="003366"/>
              </a:solidFill>
            </a:endParaRPr>
          </a:p>
          <a:p>
            <a:r>
              <a:rPr lang="en-GB" sz="3600" dirty="0" smtClean="0">
                <a:solidFill>
                  <a:srgbClr val="003366"/>
                </a:solidFill>
              </a:rPr>
              <a:t>I love Fried plantain - Dodo</a:t>
            </a:r>
            <a:endParaRPr lang="en-GB" sz="3600" dirty="0">
              <a:solidFill>
                <a:srgbClr val="003366"/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rgbClr val="003366"/>
              </a:solidFill>
            </a:endParaRPr>
          </a:p>
          <a:p>
            <a:endParaRPr lang="en-US" sz="3600" dirty="0">
              <a:solidFill>
                <a:srgbClr val="003366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27966" y="232103"/>
            <a:ext cx="2624831" cy="604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300" b="1" dirty="0">
              <a:solidFill>
                <a:srgbClr val="D87E06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82" y="1136470"/>
            <a:ext cx="3347163" cy="7636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270" y="2625088"/>
            <a:ext cx="2027911" cy="8530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206" y="4402183"/>
            <a:ext cx="2293586" cy="172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2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90960" y="1426030"/>
            <a:ext cx="10881360" cy="40886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outcome of our work will be predicted prices &amp; a measure of the percentage of accuracy of our model in predicting the prices.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729772" y="698864"/>
            <a:ext cx="3203736" cy="727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Outcome:</a:t>
            </a:r>
            <a:endParaRPr lang="en-US" sz="60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0042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68" y="997154"/>
            <a:ext cx="12203868" cy="505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4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" y="471073"/>
            <a:ext cx="12319978" cy="608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60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213463" y="267790"/>
            <a:ext cx="4824548" cy="727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Let’s look at the Data</a:t>
            </a:r>
            <a:endParaRPr lang="en-US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68" y="1374132"/>
            <a:ext cx="13622058" cy="540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12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17" y="2295366"/>
            <a:ext cx="12122323" cy="355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23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07" y="1075995"/>
            <a:ext cx="12092032" cy="501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8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9160" y="441588"/>
            <a:ext cx="13421248" cy="16354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43" y="2458780"/>
            <a:ext cx="11547954" cy="439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6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1887" y="1585243"/>
            <a:ext cx="12762263" cy="362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87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84" y="1162594"/>
            <a:ext cx="13617426" cy="465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300" y="1628522"/>
            <a:ext cx="12653308" cy="384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2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7507" y="534545"/>
            <a:ext cx="6334686" cy="604884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>
                <a:solidFill>
                  <a:srgbClr val="003366"/>
                </a:solidFill>
              </a:rPr>
              <a:t>What is a stock?</a:t>
            </a:r>
            <a:endParaRPr lang="en-US" sz="6000" b="1" dirty="0">
              <a:solidFill>
                <a:srgbClr val="00336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9747" y="1917694"/>
            <a:ext cx="10241280" cy="261112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5400" dirty="0" smtClean="0">
                <a:solidFill>
                  <a:srgbClr val="003366"/>
                </a:solidFill>
              </a:rPr>
              <a:t>Stocks also referred to as shares or equity represents a fractional ownership in a company.</a:t>
            </a:r>
            <a:endParaRPr lang="en-US" sz="5400" dirty="0">
              <a:solidFill>
                <a:srgbClr val="003366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27966" y="232103"/>
            <a:ext cx="2624831" cy="604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300" b="1" dirty="0">
              <a:solidFill>
                <a:srgbClr val="D87E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91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540" y="1371601"/>
            <a:ext cx="13491153" cy="342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3812"/>
            <a:ext cx="12192000" cy="585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9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023361" y="607425"/>
            <a:ext cx="5540827" cy="9209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en-US" sz="60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854925" y="1922417"/>
            <a:ext cx="8804366" cy="33549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model can be deployed as a web service on an automated trading platform.</a:t>
            </a:r>
            <a:endParaRPr lang="en-US" sz="54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470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023361" y="607425"/>
            <a:ext cx="5540827" cy="9209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Got Questions?</a:t>
            </a:r>
            <a:endParaRPr lang="en-US" sz="60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1" y="2060938"/>
            <a:ext cx="408622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9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788230" y="2723607"/>
            <a:ext cx="5540827" cy="9209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you!</a:t>
            </a:r>
            <a:endParaRPr lang="en-US" sz="80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731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727966" y="232103"/>
            <a:ext cx="2624831" cy="604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300" b="1" dirty="0">
              <a:solidFill>
                <a:srgbClr val="D87E06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19849" y="1438463"/>
            <a:ext cx="10685416" cy="30205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500" dirty="0">
                <a:solidFill>
                  <a:srgbClr val="003366"/>
                </a:solidFill>
              </a:rPr>
              <a:t>The stock market refers to public markets that exist for issuing, buying and selling stocks that trade on a stock exchange or </a:t>
            </a:r>
            <a:r>
              <a:rPr lang="en-GB" sz="4500" dirty="0" smtClean="0">
                <a:solidFill>
                  <a:srgbClr val="003366"/>
                </a:solidFill>
              </a:rPr>
              <a:t>over-the-counter.</a:t>
            </a:r>
          </a:p>
          <a:p>
            <a:pPr marL="0" indent="0">
              <a:buNone/>
            </a:pPr>
            <a:endParaRPr lang="en-GB" sz="4500" dirty="0">
              <a:solidFill>
                <a:srgbClr val="003366"/>
              </a:solidFill>
            </a:endParaRPr>
          </a:p>
          <a:p>
            <a:pPr marL="0" indent="0">
              <a:buNone/>
            </a:pPr>
            <a:r>
              <a:rPr lang="en-GB" sz="4500" dirty="0" smtClean="0">
                <a:solidFill>
                  <a:srgbClr val="003366"/>
                </a:solidFill>
              </a:rPr>
              <a:t>Simply put, the stock market is a place where investors can sell or buy ownership of companies in the form of stocks or shares.</a:t>
            </a:r>
            <a:endParaRPr lang="en-US" sz="4500" dirty="0">
              <a:solidFill>
                <a:srgbClr val="003366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181498" y="242947"/>
            <a:ext cx="8569234" cy="6752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 smtClean="0">
                <a:solidFill>
                  <a:srgbClr val="003366"/>
                </a:solidFill>
              </a:rPr>
              <a:t>What is the stock market?</a:t>
            </a:r>
            <a:endParaRPr lang="en-US" sz="6000" b="1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84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217" y="460309"/>
            <a:ext cx="9980023" cy="636972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 smtClean="0">
                <a:solidFill>
                  <a:srgbClr val="003366"/>
                </a:solidFill>
              </a:rPr>
              <a:t>What’s the fuss about the </a:t>
            </a:r>
            <a:r>
              <a:rPr lang="en-US" sz="5400" b="1" dirty="0">
                <a:solidFill>
                  <a:srgbClr val="003366"/>
                </a:solidFill>
              </a:rPr>
              <a:t>S</a:t>
            </a:r>
            <a:r>
              <a:rPr lang="en-US" sz="5400" b="1" dirty="0" smtClean="0">
                <a:solidFill>
                  <a:srgbClr val="003366"/>
                </a:solidFill>
              </a:rPr>
              <a:t>tock Market?</a:t>
            </a:r>
            <a:endParaRPr lang="en-US" sz="54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30" y="1545772"/>
            <a:ext cx="7968342" cy="5312228"/>
          </a:xfr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8804366" y="1708688"/>
            <a:ext cx="3148148" cy="26111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 smtClean="0">
                <a:solidFill>
                  <a:srgbClr val="003366"/>
                </a:solidFill>
              </a:rPr>
              <a:t>Global Market Capitalization= $80 Trillion.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0" dirty="0">
              <a:solidFill>
                <a:srgbClr val="003366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0" dirty="0" smtClean="0">
                <a:solidFill>
                  <a:srgbClr val="003366"/>
                </a:solidFill>
              </a:rPr>
              <a:t>Heading </a:t>
            </a:r>
            <a:r>
              <a:rPr lang="en-US" sz="4400" dirty="0" smtClean="0">
                <a:solidFill>
                  <a:srgbClr val="003366"/>
                </a:solidFill>
              </a:rPr>
              <a:t>steadily</a:t>
            </a:r>
            <a:r>
              <a:rPr lang="en-US" sz="4000" dirty="0" smtClean="0">
                <a:solidFill>
                  <a:srgbClr val="003366"/>
                </a:solidFill>
              </a:rPr>
              <a:t> towards   $100 Trillion</a:t>
            </a:r>
            <a:endParaRPr lang="en-US" sz="4000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22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217" y="460309"/>
            <a:ext cx="9980023" cy="636972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 smtClean="0">
                <a:solidFill>
                  <a:srgbClr val="003366"/>
                </a:solidFill>
              </a:rPr>
              <a:t>Nigeria Stock Exchange (NSE)</a:t>
            </a:r>
            <a:endParaRPr lang="en-US" sz="54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608423" y="1708688"/>
            <a:ext cx="3344091" cy="26111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 smtClean="0">
                <a:solidFill>
                  <a:srgbClr val="003366"/>
                </a:solidFill>
              </a:rPr>
              <a:t>The Market Capitalization of NSE as at January </a:t>
            </a:r>
            <a:r>
              <a:rPr lang="en-US" sz="4400" smtClean="0">
                <a:solidFill>
                  <a:srgbClr val="003366"/>
                </a:solidFill>
              </a:rPr>
              <a:t>2018 stood </a:t>
            </a:r>
            <a:r>
              <a:rPr lang="en-US" sz="4400" dirty="0" smtClean="0">
                <a:solidFill>
                  <a:srgbClr val="003366"/>
                </a:solidFill>
              </a:rPr>
              <a:t>at N14.18 Trillion.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5" y="1515291"/>
            <a:ext cx="8062845" cy="4703326"/>
          </a:xfrm>
        </p:spPr>
      </p:pic>
    </p:spTree>
    <p:extLst>
      <p:ext uri="{BB962C8B-B14F-4D97-AF65-F5344CB8AC3E}">
        <p14:creationId xmlns:p14="http://schemas.microsoft.com/office/powerpoint/2010/main" val="238353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0423" y="342743"/>
            <a:ext cx="8765177" cy="636972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rgbClr val="003366"/>
                </a:solidFill>
              </a:rPr>
              <a:t>Why Stock Price Prediction?</a:t>
            </a:r>
            <a:endParaRPr lang="en-US" sz="60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492" y="1560706"/>
            <a:ext cx="2766196" cy="3674076"/>
          </a:xfrm>
        </p:spPr>
      </p:pic>
    </p:spTree>
    <p:extLst>
      <p:ext uri="{BB962C8B-B14F-4D97-AF65-F5344CB8AC3E}">
        <p14:creationId xmlns:p14="http://schemas.microsoft.com/office/powerpoint/2010/main" val="104698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0" y="156756"/>
            <a:ext cx="7302137" cy="953588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 after Investing in Stock</a:t>
            </a:r>
            <a:endParaRPr lang="en-US" sz="60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1771901"/>
            <a:ext cx="4810012" cy="4810012"/>
          </a:xfr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851468" y="1791421"/>
            <a:ext cx="4677050" cy="47709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dirty="0" smtClean="0">
                <a:solidFill>
                  <a:srgbClr val="003366"/>
                </a:solidFill>
              </a:rPr>
              <a:t>Grab some popcorn </a:t>
            </a:r>
          </a:p>
          <a:p>
            <a:pPr marL="0" indent="0" algn="ctr">
              <a:buNone/>
            </a:pPr>
            <a:r>
              <a:rPr lang="en-US" sz="5400" dirty="0" smtClean="0">
                <a:solidFill>
                  <a:srgbClr val="003366"/>
                </a:solidFill>
              </a:rPr>
              <a:t>&amp;</a:t>
            </a:r>
          </a:p>
          <a:p>
            <a:pPr marL="0" indent="0" algn="ctr">
              <a:buNone/>
            </a:pPr>
            <a:r>
              <a:rPr lang="en-US" sz="5400" dirty="0" smtClean="0">
                <a:solidFill>
                  <a:srgbClr val="003366"/>
                </a:solidFill>
              </a:rPr>
              <a:t>Watch my money grow like grass.</a:t>
            </a:r>
            <a:endParaRPr lang="en-US" sz="5400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26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794" y="496389"/>
            <a:ext cx="10110652" cy="640081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 after seeing my investment yield </a:t>
            </a:r>
            <a:r>
              <a:rPr lang="en-US" sz="60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after</a:t>
            </a:r>
            <a:r>
              <a:rPr lang="en-US" sz="60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 months</a:t>
            </a:r>
            <a:endParaRPr lang="en-US" sz="60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710" y="1878304"/>
            <a:ext cx="4792819" cy="4679945"/>
          </a:xfrm>
        </p:spPr>
      </p:pic>
    </p:spTree>
    <p:extLst>
      <p:ext uri="{BB962C8B-B14F-4D97-AF65-F5344CB8AC3E}">
        <p14:creationId xmlns:p14="http://schemas.microsoft.com/office/powerpoint/2010/main" val="230581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9697</TotalTime>
  <Words>420</Words>
  <Application>Microsoft Office PowerPoint</Application>
  <PresentationFormat>Widescreen</PresentationFormat>
  <Paragraphs>50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Stock Price Prediction Using Machine Learning Algorithm.</vt:lpstr>
      <vt:lpstr>About Me</vt:lpstr>
      <vt:lpstr>What is a stock?</vt:lpstr>
      <vt:lpstr>PowerPoint Presentation</vt:lpstr>
      <vt:lpstr>What’s the fuss about the Stock Market?</vt:lpstr>
      <vt:lpstr>Nigeria Stock Exchange (NSE)</vt:lpstr>
      <vt:lpstr>Why Stock Price Prediction?</vt:lpstr>
      <vt:lpstr>Me after Investing in Stock</vt:lpstr>
      <vt:lpstr>Me after seeing my investment yield after 3 months</vt:lpstr>
      <vt:lpstr>PowerPoint Presentation</vt:lpstr>
      <vt:lpstr>Here is what happened:</vt:lpstr>
      <vt:lpstr>Think About this:</vt:lpstr>
      <vt:lpstr>PowerPoint Presentation</vt:lpstr>
      <vt:lpstr>PowerPoint Presentation</vt:lpstr>
      <vt:lpstr>Your guess is as good as mine:</vt:lpstr>
      <vt:lpstr>PowerPoint Presentation</vt:lpstr>
      <vt:lpstr>PowerPoint Presentation</vt:lpstr>
      <vt:lpstr>Let’s dive into implementing a Machine Learning Algorithm to predict stock prices…</vt:lpstr>
      <vt:lpstr>Our goal is to build a Machine Learning Model to predict stock prices.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Proposal for Development of  Kukuru Inc Website</dc:title>
  <dc:creator>james oyanna</dc:creator>
  <cp:lastModifiedBy>OYANNA</cp:lastModifiedBy>
  <cp:revision>186</cp:revision>
  <dcterms:created xsi:type="dcterms:W3CDTF">2018-06-02T21:33:00Z</dcterms:created>
  <dcterms:modified xsi:type="dcterms:W3CDTF">2018-09-12T16:26:45Z</dcterms:modified>
</cp:coreProperties>
</file>